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4D10C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EAEAA7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C4D10C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EAEAA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C4D10C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C4D10C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EAEAA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635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EAEAA7"/>
                </a:solidFill>
                <a:latin typeface="兰亭黑-简 纤黑" charset="-122"/>
                <a:ea typeface="兰亭黑-简 纤黑" charset="-122"/>
                <a:cs typeface="Gotham Bold" charset="0"/>
                <a:sym typeface="+mn-ea"/>
              </a:rPr>
              <a:t>校级学术讲座第一期：</a:t>
            </a:r>
            <a:endParaRPr kumimoji="1" lang="en-US" altLang="zh-CN" sz="3200" dirty="0">
              <a:solidFill>
                <a:srgbClr val="EAEAA7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C4D10C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C4D10C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