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9A7"/>
    <a:srgbClr val="C76A6B"/>
    <a:srgbClr val="555759"/>
    <a:srgbClr val="FFFFFF"/>
    <a:srgbClr val="E9004C"/>
    <a:srgbClr val="F26E7D"/>
    <a:srgbClr val="E9F0F9"/>
    <a:srgbClr val="A0D6EF"/>
    <a:srgbClr val="6EC4E9"/>
    <a:srgbClr val="858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95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41ACD7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B9DBEE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41ACD7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B9DBEE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41ACD7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41ACD7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41ACD7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41ACD7"/>
                </a:solidFill>
                <a:round/>
              </a:ln>
              <a:effectLst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B9DBEE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58305" y="160988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-635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336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B9DBEE"/>
                </a:solidFill>
                <a:latin typeface="兰亭黑-简 纤黑" charset="-122"/>
                <a:ea typeface="兰亭黑-简 纤黑" charset="-122"/>
                <a:cs typeface="Gotham Bold" charset="0"/>
                <a:sym typeface="+mn-ea"/>
              </a:rPr>
              <a:t>校级学术讲座第一期：</a:t>
            </a:r>
            <a:endParaRPr kumimoji="1" lang="en-US" altLang="zh-CN" sz="3200" dirty="0">
              <a:solidFill>
                <a:srgbClr val="B9DBEE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1ACD7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1ACD7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241</cp:revision>
  <dcterms:created xsi:type="dcterms:W3CDTF">2017-10-31T12:19:00Z</dcterms:created>
  <dcterms:modified xsi:type="dcterms:W3CDTF">2021-09-23T10:07:08Z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B5CF7142BC1B4AC999BFAA53AAFC706C</vt:lpwstr>
  </property>
  <property fmtid="{D5CDD505-2E9C-101B-9397-08002B2CF9AE}" pid="3" name="KSOProductBuildVer">
    <vt:lpwstr>2052-11.1.0.10700</vt:lpwstr>
  </property>
</Properties>
</file>