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29" r:id="rId3"/>
    <p:sldId id="328" r:id="rId4"/>
    <p:sldId id="314" r:id="rId5"/>
    <p:sldId id="325" r:id="rId6"/>
    <p:sldId id="326" r:id="rId7"/>
    <p:sldId id="323" r:id="rId8"/>
    <p:sldId id="327" r:id="rId9"/>
    <p:sldId id="324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5"/>
    <p:sldId id="352" r:id="rId26"/>
    <p:sldId id="353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EC4"/>
    <a:srgbClr val="E3A9A7"/>
    <a:srgbClr val="C76A6B"/>
    <a:srgbClr val="555759"/>
    <a:srgbClr val="FFFFFF"/>
    <a:srgbClr val="E9004C"/>
    <a:srgbClr val="F26E7D"/>
    <a:srgbClr val="E9F0F9"/>
    <a:srgbClr val="A0D6EF"/>
    <a:srgbClr val="6E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pos="1470"/>
        <p:guide orient="horz" pos="2462"/>
        <p:guide pos="2653"/>
        <p:guide orient="horz" pos="2064"/>
        <p:guide orient="horz" pos="590"/>
        <p:guide orient="horz"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647D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FF97A2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FF647D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FF97A2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FF647D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FF97A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3157753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2469987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707084"/>
            <a:ext cx="475125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中国现代教育财政制度的逻辑起点与主要任务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1717545"/>
            <a:ext cx="4679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Chinese modern education financial system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2412466"/>
            <a:ext cx="5345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1" y="2008594"/>
            <a:ext cx="494066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modern education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financial system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3151220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638041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30539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63503" y="3409628"/>
            <a:ext cx="5489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154822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F6BEC4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</a:t>
            </a:r>
            <a:r>
              <a:rPr kumimoji="1" lang="zh-CN" altLang="en-US" sz="3200" dirty="0">
                <a:solidFill>
                  <a:srgbClr val="F6BEC4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学术讲座第一期：</a:t>
            </a:r>
            <a:endParaRPr kumimoji="1" lang="en-US" altLang="zh-CN" sz="3200" dirty="0">
              <a:solidFill>
                <a:srgbClr val="F6BEC4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EB6178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EB6178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5626</Words>
  <Application>WPS 演示</Application>
  <PresentationFormat>自定义</PresentationFormat>
  <Paragraphs>382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Geometria</vt:lpstr>
      <vt:lpstr>Gotham</vt:lpstr>
      <vt:lpstr>微软雅黑</vt:lpstr>
      <vt:lpstr>Arial Unicode MS</vt:lpstr>
      <vt:lpstr>Calibri Light</vt:lpstr>
      <vt:lpstr>Calibri</vt:lpstr>
      <vt:lpstr>等线</vt:lpstr>
      <vt:lpstr>方正兰亭细黑_GBK</vt:lpstr>
      <vt:lpstr>Geometria-Italic</vt:lpstr>
      <vt:lpstr>方正兰亭黑_GBK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241</cp:revision>
  <dcterms:created xsi:type="dcterms:W3CDTF">2017-10-31T12:19:00Z</dcterms:created>
  <dcterms:modified xsi:type="dcterms:W3CDTF">2021-09-23T10:07:44Z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B5CF7142BC1B4AC999BFAA53AAFC706C</vt:lpwstr>
  </property>
  <property fmtid="{D5CDD505-2E9C-101B-9397-08002B2CF9AE}" pid="3" name="KSOProductBuildVer">
    <vt:lpwstr>2052-11.1.0.10700</vt:lpwstr>
  </property>
</Properties>
</file>