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3365" cy="51854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3365" cy="51854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3365" cy="51854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242</cp:revision>
  <dcterms:created xsi:type="dcterms:W3CDTF">2017-10-31T12:19:00Z</dcterms:created>
  <dcterms:modified xsi:type="dcterms:W3CDTF">2021-09-23T10:04:53Z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EA83AD495EDC4964935791BACC433186</vt:lpwstr>
  </property>
  <property fmtid="{D5CDD505-2E9C-101B-9397-08002B2CF9AE}" pid="3" name="KSOProductBuildVer">
    <vt:lpwstr>2052-11.1.0.10700</vt:lpwstr>
  </property>
</Properties>
</file>