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2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5"/>
    <p:sldId id="358" r:id="rId26"/>
    <p:sldId id="35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9A7"/>
    <a:srgbClr val="C76A6B"/>
    <a:srgbClr val="555759"/>
    <a:srgbClr val="FFFFFF"/>
    <a:srgbClr val="E9004C"/>
    <a:srgbClr val="F26E7D"/>
    <a:srgbClr val="E9F0F9"/>
    <a:srgbClr val="A0D6EF"/>
    <a:srgbClr val="6EC4E9"/>
    <a:srgbClr val="858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orient="horz" pos="1542"/>
        <p:guide pos="1474"/>
        <p:guide orient="horz" pos="1452"/>
        <p:guide orient="horz" pos="2494"/>
        <p:guide pos="2650"/>
        <p:guide orient="horz" pos="2066"/>
        <p:guide orient="horz" pos="18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chemeClr val="bg1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chemeClr val="bg1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8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</a:t>
            </a:r>
            <a:r>
              <a:rPr kumimoji="1" lang="en-US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HANKS</a:t>
            </a:r>
            <a:endParaRPr kumimoji="1" lang="en-US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E3A9A7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E3A9A7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7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Gotham-Book</vt:lpstr>
      <vt:lpstr>Segoe Print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240</cp:revision>
  <dcterms:created xsi:type="dcterms:W3CDTF">2017-10-31T12:19:00Z</dcterms:created>
  <dcterms:modified xsi:type="dcterms:W3CDTF">2021-09-23T09:00:46Z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B7F22E561BCE4E5AB36FF7E677609E10</vt:lpwstr>
  </property>
  <property fmtid="{D5CDD505-2E9C-101B-9397-08002B2CF9AE}" pid="3" name="KSOProductBuildVer">
    <vt:lpwstr>2052-11.1.0.10700</vt:lpwstr>
  </property>
</Properties>
</file>